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abin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46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49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7468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3300" tIns="93300" rIns="93300" bIns="93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0" tIns="46625" rIns="93300" bIns="46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Wireless network uses radio waves to connect to laptops, cell phones, and other devices that are enabled to receive wireless signals to the Internet.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Be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careful and don’t do online banking or shopping. Anyone could access your personal account information.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0" tIns="46625" rIns="93300" bIns="46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Info is on the slide.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Hotspots come with a user guide, your school site will also be able to help with hotspot setup.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0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0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0" tIns="93300" rIns="93300" bIns="93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Ask parents about their use of the internet.  What do you use at home to connect to the Internet?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0" tIns="93300" rIns="93300" bIns="93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we’re all on the internet!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0" tIns="93300" rIns="93300" bIns="93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...and so are your children!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0" tIns="93300" rIns="93300" bIns="93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Common Sense Media is a wonderful website with wonderful resources for parents in English and Spanish. The screen shot shows the landing page for the Latino section.  Click on and show the video (3:03 minutes).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3300" tIns="93300" rIns="93300" bIns="93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End of class 1.  Ask if there are any questions or comments.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0235" y="4848225"/>
            <a:ext cx="1435100" cy="20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04796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579935" y="2324098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41335" y="190499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71537" y="192088"/>
            <a:ext cx="8162924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2812" y="1905000"/>
            <a:ext cx="3978273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5043487" y="1905000"/>
            <a:ext cx="3979862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8025" y="4724400"/>
            <a:ext cx="1398587" cy="21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 rot="5400000">
            <a:off x="1866897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108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49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1041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1092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422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498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447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108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49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1041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1092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422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498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447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-5400000">
            <a:off x="7551320" y="1645949"/>
            <a:ext cx="2438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 rot="-5400000">
            <a:off x="7586870" y="4048779"/>
            <a:ext cx="23672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711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041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11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066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14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711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041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11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066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14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ausd.us/cms/lib5/CA01000471/Centricity/Domain/3966/PM%20Spanish%20Hotspot%20Support.pptx" TargetMode="External"/><Relationship Id="rId4" Type="http://schemas.openxmlformats.org/officeDocument/2006/relationships/hyperlink" Target="http://viewpure.com/Pnpjt31-4mQ?start=0&amp;end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media.org/latino" TargetMode="Externa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mmonsensemedia.org/videos/como-usar-la-tecnologia-de-forma-segura-y-balanceada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Para conectarse a Internet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48" y="3667498"/>
            <a:ext cx="1922099" cy="208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 idx="4294967295"/>
          </p:nvPr>
        </p:nvSpPr>
        <p:spPr>
          <a:xfrm>
            <a:off x="288575" y="46050"/>
            <a:ext cx="6891900" cy="1253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onectarse a Internet -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¿Qué es una red inalámbrica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2391" y="695975"/>
            <a:ext cx="705024" cy="70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1798" y="1522674"/>
            <a:ext cx="1922199" cy="208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1198484" y="1871800"/>
            <a:ext cx="4769879" cy="1253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Chromebooks y iPads de SAUSD se conectan a Internet por medio de conexiones de red inalámbrica.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233200" y="3558150"/>
            <a:ext cx="7752300" cy="308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red inalámbrica se usa para conectar laptops, teléfonos celulares y otros dispositivos a Internet.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tiene acceso a una red inalámbrica en casa podrá conectar Chromebooks y iPads de SAUSD.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 idx="4294967295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¿Qué es un punto de acceso (</a:t>
            </a:r>
            <a:r>
              <a:rPr lang="en-US" sz="3600" b="0" i="1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Hotspot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)?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20724" y="1716475"/>
            <a:ext cx="7460301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punto de acceso (</a:t>
            </a: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hotspot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le permite conectarse de forma inalámbrica a Chromebooks y iPads.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hotspot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tiene un nombre y código de la red que se debe escribir en el dispositivo a fin de que el </a:t>
            </a: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hotspot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dé acceso a Internet.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5175" y="3429000"/>
            <a:ext cx="3705625" cy="225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23775" y="6096000"/>
            <a:ext cx="3553225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4"/>
              </a:rPr>
              <a:t>Conexión de su </a:t>
            </a:r>
            <a:r>
              <a:rPr lang="es-ES" dirty="0" err="1">
                <a:hlinkClick r:id="rId4"/>
              </a:rPr>
              <a:t>Chromebook</a:t>
            </a:r>
            <a:r>
              <a:rPr lang="es-ES" dirty="0">
                <a:hlinkClick r:id="rId4"/>
              </a:rPr>
              <a:t> para </a:t>
            </a:r>
            <a:r>
              <a:rPr lang="es-ES" dirty="0" err="1" smtClean="0">
                <a:hlinkClick r:id="rId4"/>
              </a:rPr>
              <a:t>WiFi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23350" y="5788223"/>
            <a:ext cx="3753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5"/>
              </a:rPr>
              <a:t>Informacion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inicial</a:t>
            </a:r>
            <a:r>
              <a:rPr lang="en-US" dirty="0" smtClean="0">
                <a:hlinkClick r:id="rId5"/>
              </a:rPr>
              <a:t> Punto de </a:t>
            </a:r>
            <a:r>
              <a:rPr lang="en-US" dirty="0" err="1" smtClean="0">
                <a:hlinkClick r:id="rId5"/>
              </a:rPr>
              <a:t>acceso</a:t>
            </a:r>
            <a:r>
              <a:rPr lang="en-US" dirty="0" smtClean="0">
                <a:hlinkClick r:id="rId5"/>
              </a:rPr>
              <a:t> (hotspot)</a:t>
            </a:r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80437" y="274650"/>
            <a:ext cx="639322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¿Qué usa usted para conectarse a Internet?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675" y="1506712"/>
            <a:ext cx="4540575" cy="254272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3175" y="2133250"/>
            <a:ext cx="3086098" cy="148589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8749" y="4138496"/>
            <a:ext cx="3817903" cy="254272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050" y="371325"/>
            <a:ext cx="8153800" cy="611535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4" name="Shape 134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2575" y="163250"/>
            <a:ext cx="4966147" cy="3834797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47" y="4256323"/>
            <a:ext cx="3611251" cy="241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1950" y="4321550"/>
            <a:ext cx="2630999" cy="1754000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66875" y="195308"/>
            <a:ext cx="7619999" cy="1569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Cómo ser padres en el mundo en línea</a:t>
            </a:r>
          </a:p>
          <a:p>
            <a:pPr marL="342900" marR="0" lvl="0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https://www.commonsensemedia.org/latino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1212" y="2271321"/>
            <a:ext cx="1794026" cy="52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125" y="2058135"/>
            <a:ext cx="5333998" cy="2409824"/>
          </a:xfrm>
          <a:prstGeom prst="rect">
            <a:avLst/>
          </a:prstGeom>
          <a:noFill/>
          <a:ln w="28575" cap="flat" cmpd="sng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1" name="Shape 151"/>
          <p:cNvSpPr txBox="1"/>
          <p:nvPr/>
        </p:nvSpPr>
        <p:spPr>
          <a:xfrm>
            <a:off x="36050" y="5127725"/>
            <a:ext cx="64433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¿Cómo usar la tecnología de forma segura y balanceada?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05775" y="3311562"/>
            <a:ext cx="2238374" cy="288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432560" y="2194560"/>
            <a:ext cx="5577840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Adjacency">
  <a:themeElements>
    <a:clrScheme name="Custom 20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5B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332</Words>
  <Application>Microsoft Office PowerPoint</Application>
  <PresentationFormat>On-screen Show (4:3)</PresentationFormat>
  <Paragraphs>31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Cabin</vt:lpstr>
      <vt:lpstr>Adjacency</vt:lpstr>
      <vt:lpstr>Para conectarse a Internet</vt:lpstr>
      <vt:lpstr>Conectarse a Internet -  ¿Qué es una red inalámbrica</vt:lpstr>
      <vt:lpstr>¿Qué es un punto de acceso (Hotspot)?</vt:lpstr>
      <vt:lpstr>¿Qué usa usted para conectarse a Internet?</vt:lpstr>
      <vt:lpstr>PowerPoint Presentation</vt:lpstr>
      <vt:lpstr>PowerPoint Presentation</vt:lpstr>
      <vt:lpstr>Cómo ser padres en el mundo en línea https://www.commonsensemedia.org/latino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conectarse a Internet</dc:title>
  <cp:lastModifiedBy>Fast, Juanita</cp:lastModifiedBy>
  <cp:revision>5</cp:revision>
  <dcterms:modified xsi:type="dcterms:W3CDTF">2016-03-17T20:25:26Z</dcterms:modified>
</cp:coreProperties>
</file>